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6" r:id="rId6"/>
    <p:sldId id="259" r:id="rId7"/>
    <p:sldId id="261" r:id="rId8"/>
    <p:sldId id="262" r:id="rId9"/>
    <p:sldId id="263" r:id="rId10"/>
    <p:sldId id="277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229A-38F6-48A7-94C2-EBDAA11022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AA9A9-F553-432C-96AD-3FAEAD42E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7AE4E-8906-48F1-A00C-190F8B89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759CA-7322-4F6A-87CF-58D560DD92A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46FEA-726C-4C2A-A595-643F3C933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CA98A-8CFF-44FE-8E52-845AB3CB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2713A-A2DA-4B92-825F-09C62684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47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BBD6-7850-409C-B209-955521EA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4136FB-6E03-43E5-8DBC-0E00FA1B7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A46F3-64C4-4CA6-985C-C69E423D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759CA-7322-4F6A-87CF-58D560DD92A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36443-750B-4127-929B-A8150413D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73E58-3B82-4D96-82F6-54C2C478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2713A-A2DA-4B92-825F-09C62684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4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D962F-7B13-467E-B095-10CDC9C14D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CC7344-B428-4AED-8A24-FC5CAEAF0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127C8-3EB4-42A2-A58B-02B36EF19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759CA-7322-4F6A-87CF-58D560DD92A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57CEB-AD4D-4A31-8ABB-2DA47531C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47D56-68D7-4B1A-BF00-308D2D09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2713A-A2DA-4B92-825F-09C62684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9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A9BE1-ACAA-42D4-A821-F3AC57FA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3E69D-C495-4F00-9B57-913A1DBBA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831DD-3701-491F-AF8B-027389460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759CA-7322-4F6A-87CF-58D560DD92A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3D9D9-E3C7-4D26-BF61-D718CB5A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67C35-0DDD-4ABE-9373-217DC8CA2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2713A-A2DA-4B92-825F-09C62684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08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D876-5287-4D65-93A7-D9AB3AE75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B6832-D489-4577-91B7-713894DFB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9CF53-4E79-4072-A513-0832B61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759CA-7322-4F6A-87CF-58D560DD92A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031AB-4AFB-4BEA-9B45-ADF5CCFF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CEDAC-9F68-4643-BD43-9F4C679C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2713A-A2DA-4B92-825F-09C62684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73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302AF-AE81-4A31-AF53-E1BE5C2D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D0271-578C-4981-94DA-99339027A1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2B675-EB60-4D43-957F-09A4179BC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F9B51-E25D-458D-8A6D-7180F887D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759CA-7322-4F6A-87CF-58D560DD92A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32569-3ADE-44B4-A8DC-A8CEF128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5D0EA-ADF9-4E55-B9D7-C7E65EF15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2713A-A2DA-4B92-825F-09C62684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61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7A9F6-185A-43EB-9212-458FE24E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8B1BA-17AE-4038-998C-FC7BD96EA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347ED-061C-4E5C-B973-F57CFF587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4E8A89-2A08-4591-B06A-9627BE7B85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6C2706-6466-4CC0-AAEC-A428753F2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B4854-BAB9-43D9-ABC0-D80F6FA3C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759CA-7322-4F6A-87CF-58D560DD92A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5AA5A1-D021-4FB0-BE12-67A302512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014936-21C7-4E47-956D-25CAD856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2713A-A2DA-4B92-825F-09C62684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0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9957D-CF16-4A3F-8A4E-4FB402557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00C28A-11ED-4C08-B27D-61DEF327C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759CA-7322-4F6A-87CF-58D560DD92A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BDAEC5-B4A1-47B3-8A2D-2C510DC5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30CA1-0CC0-4A95-AB66-37D2A45D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2713A-A2DA-4B92-825F-09C62684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8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8C65E4-91A5-45EA-894E-AD307853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759CA-7322-4F6A-87CF-58D560DD92A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154539-C5EC-4BF2-8A86-E01B270F1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3592C-0D64-4FDF-AF9A-F213ABDFF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2713A-A2DA-4B92-825F-09C62684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67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4CA0-6DD7-4E4E-873F-327DD49C5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E85CE-C446-4CFB-BBEE-C09B6CB72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8A4D2-47DB-4686-9FB5-4A0CA5763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EDAD7-0C21-4D94-BAEA-E0C019EF9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759CA-7322-4F6A-87CF-58D560DD92A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20619-3AB4-448F-A142-114BA714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5F8D0-68D3-4A03-AB2F-7AFD3622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2713A-A2DA-4B92-825F-09C62684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89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4FF3-3F83-40A7-BAD5-08E0D1B12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F460A5-EB56-48A3-A9A4-ABFDE7BCF3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5BEAA-445E-4ED4-BFAF-426A6D82D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D9112-C8E7-49C7-BD1C-BF8125FA3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759CA-7322-4F6A-87CF-58D560DD92A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A58EB-9D12-41BD-926F-3E74928F1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23AFF-1711-473C-9C81-1F8D08428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2713A-A2DA-4B92-825F-09C62684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1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88B181-9B26-4356-87F1-0CF8C1711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99607-90BA-48B3-9CA1-A6FC56DB6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BE0EF-2197-4D4D-9CCE-FF271E996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759CA-7322-4F6A-87CF-58D560DD92A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0E942-E0DB-498D-A7C2-F9527BA2B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73C1A-AEF8-4F36-9B31-CE765E78C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2713A-A2DA-4B92-825F-09C62684E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3911B-A208-4057-928E-EFBAFEF63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3262"/>
          <a:stretch/>
        </p:blipFill>
        <p:spPr>
          <a:xfrm>
            <a:off x="198782" y="199489"/>
            <a:ext cx="9230139" cy="42623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1380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7A2777-6799-46F6-A950-A2D807BABD42}"/>
              </a:ext>
            </a:extLst>
          </p:cNvPr>
          <p:cNvSpPr txBox="1"/>
          <p:nvPr/>
        </p:nvSpPr>
        <p:spPr>
          <a:xfrm>
            <a:off x="3506925" y="2723322"/>
            <a:ext cx="4796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Event Hub with Capture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33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8B007B-D430-4262-BE85-635687785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0" t="16811" r="45500" b="8696"/>
          <a:stretch/>
        </p:blipFill>
        <p:spPr>
          <a:xfrm>
            <a:off x="191935" y="149088"/>
            <a:ext cx="6000142" cy="46879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68932-3732-4DE1-B2E3-A4E18EA70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46" t="16811" r="870" b="8696"/>
          <a:stretch/>
        </p:blipFill>
        <p:spPr>
          <a:xfrm>
            <a:off x="6192078" y="149089"/>
            <a:ext cx="2056796" cy="46879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8523F-E6BF-46AD-BA42-FFED02EE6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85" t="21884" r="1439" b="8261"/>
          <a:stretch/>
        </p:blipFill>
        <p:spPr>
          <a:xfrm>
            <a:off x="1326571" y="2488114"/>
            <a:ext cx="7042177" cy="35995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78B8EC-90EE-4011-BEFC-50B23DBADF31}"/>
              </a:ext>
            </a:extLst>
          </p:cNvPr>
          <p:cNvSpPr/>
          <p:nvPr/>
        </p:nvSpPr>
        <p:spPr>
          <a:xfrm>
            <a:off x="191933" y="2071663"/>
            <a:ext cx="1279057" cy="2342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D2E5A5-7EB3-4EEF-9434-63629C9F41DD}"/>
              </a:ext>
            </a:extLst>
          </p:cNvPr>
          <p:cNvSpPr/>
          <p:nvPr/>
        </p:nvSpPr>
        <p:spPr>
          <a:xfrm>
            <a:off x="2189699" y="810737"/>
            <a:ext cx="503806" cy="2229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C76F82-CD38-4AFD-B6D0-9D261093B189}"/>
              </a:ext>
            </a:extLst>
          </p:cNvPr>
          <p:cNvSpPr/>
          <p:nvPr/>
        </p:nvSpPr>
        <p:spPr>
          <a:xfrm>
            <a:off x="6192077" y="1110228"/>
            <a:ext cx="705680" cy="241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8F69FB-2C18-4A1D-84D8-6C326381B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772" t="16189" r="706" b="27826"/>
          <a:stretch/>
        </p:blipFill>
        <p:spPr>
          <a:xfrm>
            <a:off x="8368748" y="139149"/>
            <a:ext cx="3210620" cy="46979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DAF000-849C-4F9B-8D1E-17759FBF8156}"/>
              </a:ext>
            </a:extLst>
          </p:cNvPr>
          <p:cNvCxnSpPr/>
          <p:nvPr/>
        </p:nvCxnSpPr>
        <p:spPr>
          <a:xfrm>
            <a:off x="3091070" y="3916017"/>
            <a:ext cx="924339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C22A7A-C7B2-47FF-B012-037471774FB4}"/>
              </a:ext>
            </a:extLst>
          </p:cNvPr>
          <p:cNvSpPr txBox="1"/>
          <p:nvPr/>
        </p:nvSpPr>
        <p:spPr>
          <a:xfrm>
            <a:off x="2882068" y="3515201"/>
            <a:ext cx="174842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Shared access polices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69271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09158-BC6C-4C31-8496-4A1FE0742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4" t="29855" r="71467" b="34783"/>
          <a:stretch/>
        </p:blipFill>
        <p:spPr>
          <a:xfrm>
            <a:off x="198781" y="168966"/>
            <a:ext cx="2534479" cy="24251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2528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45BC62-D374-4498-AE23-63D89F43E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22" r="53125" b="6667"/>
          <a:stretch/>
        </p:blipFill>
        <p:spPr>
          <a:xfrm>
            <a:off x="139148" y="149087"/>
            <a:ext cx="5715000" cy="52677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BB6B57-E09C-400E-AC1F-25C0EB0E5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" t="16232" r="59077" b="6956"/>
          <a:stretch/>
        </p:blipFill>
        <p:spPr>
          <a:xfrm>
            <a:off x="5966793" y="149086"/>
            <a:ext cx="4919869" cy="52677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8ECCB3-3903-42B3-B611-22F44AFCFB2E}"/>
              </a:ext>
            </a:extLst>
          </p:cNvPr>
          <p:cNvSpPr/>
          <p:nvPr/>
        </p:nvSpPr>
        <p:spPr>
          <a:xfrm>
            <a:off x="2736350" y="401889"/>
            <a:ext cx="2392241" cy="2739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33B355-65CF-4198-B00F-07CC70CE4728}"/>
              </a:ext>
            </a:extLst>
          </p:cNvPr>
          <p:cNvSpPr/>
          <p:nvPr/>
        </p:nvSpPr>
        <p:spPr>
          <a:xfrm>
            <a:off x="2835741" y="2300263"/>
            <a:ext cx="2789807" cy="1944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3A84E2-98C2-4A03-91CD-FE6B73D24F18}"/>
              </a:ext>
            </a:extLst>
          </p:cNvPr>
          <p:cNvSpPr/>
          <p:nvPr/>
        </p:nvSpPr>
        <p:spPr>
          <a:xfrm>
            <a:off x="2835741" y="1783428"/>
            <a:ext cx="2789807" cy="1944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0C422-2A03-4142-9C43-F698C26369DE}"/>
              </a:ext>
            </a:extLst>
          </p:cNvPr>
          <p:cNvSpPr/>
          <p:nvPr/>
        </p:nvSpPr>
        <p:spPr>
          <a:xfrm>
            <a:off x="5966794" y="2222912"/>
            <a:ext cx="970720" cy="2718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FFBC02-C525-48B1-9F99-C68062AE460B}"/>
              </a:ext>
            </a:extLst>
          </p:cNvPr>
          <p:cNvSpPr/>
          <p:nvPr/>
        </p:nvSpPr>
        <p:spPr>
          <a:xfrm>
            <a:off x="8153403" y="1169363"/>
            <a:ext cx="672545" cy="2718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76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1702A0-0D1A-4121-A223-E30424672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96" t="33623" r="44728" b="24783"/>
          <a:stretch/>
        </p:blipFill>
        <p:spPr>
          <a:xfrm>
            <a:off x="3448877" y="119270"/>
            <a:ext cx="4154556" cy="28525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6148C-2C9E-4680-B96A-A10E4F8CE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18" t="16812" r="1848" b="4783"/>
          <a:stretch/>
        </p:blipFill>
        <p:spPr>
          <a:xfrm>
            <a:off x="149086" y="119270"/>
            <a:ext cx="3131102" cy="59436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3DEDDC-C17E-4C68-9A8D-773E90A3163B}"/>
              </a:ext>
            </a:extLst>
          </p:cNvPr>
          <p:cNvSpPr/>
          <p:nvPr/>
        </p:nvSpPr>
        <p:spPr>
          <a:xfrm>
            <a:off x="250160" y="1187080"/>
            <a:ext cx="2930362" cy="2043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BF9ABA-1A02-4850-9589-F80102FF51EC}"/>
              </a:ext>
            </a:extLst>
          </p:cNvPr>
          <p:cNvSpPr/>
          <p:nvPr/>
        </p:nvSpPr>
        <p:spPr>
          <a:xfrm>
            <a:off x="1104926" y="888906"/>
            <a:ext cx="972352" cy="2043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05A07F-B853-4D67-995B-B079F30CA7AA}"/>
              </a:ext>
            </a:extLst>
          </p:cNvPr>
          <p:cNvSpPr/>
          <p:nvPr/>
        </p:nvSpPr>
        <p:spPr>
          <a:xfrm>
            <a:off x="180587" y="1555474"/>
            <a:ext cx="1896691" cy="2043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73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E28E35-D91D-4918-B441-F6101F01B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" t="16522" r="70733" b="5797"/>
          <a:stretch/>
        </p:blipFill>
        <p:spPr>
          <a:xfrm>
            <a:off x="218661" y="178904"/>
            <a:ext cx="3498574" cy="53273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9131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B9D8A-3503-4DCE-B19B-CFEAC9F531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" t="16811" r="18397" b="4059"/>
          <a:stretch/>
        </p:blipFill>
        <p:spPr>
          <a:xfrm>
            <a:off x="228599" y="228599"/>
            <a:ext cx="9849679" cy="54267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FCD95C-EAFF-4713-9EE0-ED8E89EFE2F8}"/>
              </a:ext>
            </a:extLst>
          </p:cNvPr>
          <p:cNvSpPr/>
          <p:nvPr/>
        </p:nvSpPr>
        <p:spPr>
          <a:xfrm>
            <a:off x="228600" y="3721559"/>
            <a:ext cx="1083366" cy="2441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6B084E-8B3A-4170-A3E1-69C22717FC24}"/>
              </a:ext>
            </a:extLst>
          </p:cNvPr>
          <p:cNvSpPr/>
          <p:nvPr/>
        </p:nvSpPr>
        <p:spPr>
          <a:xfrm>
            <a:off x="2348724" y="2469227"/>
            <a:ext cx="2581085" cy="8802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31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464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6C0BD1-6A81-4C8C-845C-841F8AE67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77" t="33334" r="27853" b="10869"/>
          <a:stretch/>
        </p:blipFill>
        <p:spPr>
          <a:xfrm>
            <a:off x="198783" y="188844"/>
            <a:ext cx="5617236" cy="40651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5463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FD377-E65B-480A-9E92-6B52B9AB1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4"/>
          <a:stretch/>
        </p:blipFill>
        <p:spPr>
          <a:xfrm>
            <a:off x="248478" y="207066"/>
            <a:ext cx="6420680" cy="29288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1509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67294-5EFC-4A88-8C0F-7346711D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7" t="21015" r="10326" b="7247"/>
          <a:stretch/>
        </p:blipFill>
        <p:spPr>
          <a:xfrm>
            <a:off x="207840" y="197458"/>
            <a:ext cx="11768171" cy="63455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50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7A2777-6799-46F6-A950-A2D807BABD42}"/>
              </a:ext>
            </a:extLst>
          </p:cNvPr>
          <p:cNvSpPr txBox="1"/>
          <p:nvPr/>
        </p:nvSpPr>
        <p:spPr>
          <a:xfrm>
            <a:off x="3506925" y="2723322"/>
            <a:ext cx="5178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Create Event Hub without Capture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028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63E37-C863-4ACE-ABE8-E5F8E3EE3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8" t="18406" r="15951" b="9709"/>
          <a:stretch/>
        </p:blipFill>
        <p:spPr>
          <a:xfrm>
            <a:off x="327991" y="178905"/>
            <a:ext cx="8557591" cy="49298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039E7E-A804-46E4-8077-169273D337EE}"/>
              </a:ext>
            </a:extLst>
          </p:cNvPr>
          <p:cNvSpPr/>
          <p:nvPr/>
        </p:nvSpPr>
        <p:spPr>
          <a:xfrm>
            <a:off x="2206486" y="516834"/>
            <a:ext cx="626166" cy="6261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DD33B-7562-41C4-A754-551ADCB19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" t="19855" r="50000" b="4493"/>
          <a:stretch/>
        </p:blipFill>
        <p:spPr>
          <a:xfrm>
            <a:off x="109329" y="129208"/>
            <a:ext cx="6204575" cy="53770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5ABF4B-DC0B-488E-A6A7-AC0CB39D7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" t="16812" r="45788" b="15362"/>
          <a:stretch/>
        </p:blipFill>
        <p:spPr>
          <a:xfrm>
            <a:off x="6420456" y="129208"/>
            <a:ext cx="6500194" cy="46515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3D017A-7DAC-4071-836E-606CAD6DB38E}"/>
              </a:ext>
            </a:extLst>
          </p:cNvPr>
          <p:cNvSpPr/>
          <p:nvPr/>
        </p:nvSpPr>
        <p:spPr>
          <a:xfrm>
            <a:off x="2554970" y="1593794"/>
            <a:ext cx="1082310" cy="2045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221B45-D2AD-4917-9011-293968BA2575}"/>
              </a:ext>
            </a:extLst>
          </p:cNvPr>
          <p:cNvSpPr/>
          <p:nvPr/>
        </p:nvSpPr>
        <p:spPr>
          <a:xfrm>
            <a:off x="2554970" y="2674840"/>
            <a:ext cx="1082310" cy="2045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74498B-EBA6-43D4-9BC9-5ED4FA816FAF}"/>
              </a:ext>
            </a:extLst>
          </p:cNvPr>
          <p:cNvSpPr/>
          <p:nvPr/>
        </p:nvSpPr>
        <p:spPr>
          <a:xfrm>
            <a:off x="8628883" y="841954"/>
            <a:ext cx="758957" cy="2451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68060-42F8-46DB-B321-9DD460F53E7D}"/>
              </a:ext>
            </a:extLst>
          </p:cNvPr>
          <p:cNvSpPr/>
          <p:nvPr/>
        </p:nvSpPr>
        <p:spPr>
          <a:xfrm>
            <a:off x="6759443" y="364434"/>
            <a:ext cx="1256797" cy="2451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837240-9F77-4FDB-8BE3-97EE235584B1}"/>
              </a:ext>
            </a:extLst>
          </p:cNvPr>
          <p:cNvSpPr/>
          <p:nvPr/>
        </p:nvSpPr>
        <p:spPr>
          <a:xfrm>
            <a:off x="101820" y="122141"/>
            <a:ext cx="12828989" cy="53841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3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FFA414-262D-43C8-8D47-C46B2CFEE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34" t="22963" r="22666" b="26370"/>
          <a:stretch/>
        </p:blipFill>
        <p:spPr>
          <a:xfrm>
            <a:off x="5794513" y="152400"/>
            <a:ext cx="4937760" cy="34747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4B53E-6122-4D24-B2C1-246584E73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" t="17037" r="58083" b="6518"/>
          <a:stretch/>
        </p:blipFill>
        <p:spPr>
          <a:xfrm>
            <a:off x="172720" y="152400"/>
            <a:ext cx="5019041" cy="52425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9AE8F0-0268-4DC6-88C5-E433AD512CE5}"/>
              </a:ext>
            </a:extLst>
          </p:cNvPr>
          <p:cNvSpPr/>
          <p:nvPr/>
        </p:nvSpPr>
        <p:spPr>
          <a:xfrm>
            <a:off x="258810" y="1178560"/>
            <a:ext cx="1082310" cy="1828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1D8AFE-B46B-498F-B72E-106CCC70DAC3}"/>
              </a:ext>
            </a:extLst>
          </p:cNvPr>
          <p:cNvSpPr/>
          <p:nvPr/>
        </p:nvSpPr>
        <p:spPr>
          <a:xfrm>
            <a:off x="172720" y="1463040"/>
            <a:ext cx="1168400" cy="406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D9BA0B-0973-44F2-B380-77A18E5749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35" t="32029" r="13017" b="7681"/>
          <a:stretch/>
        </p:blipFill>
        <p:spPr>
          <a:xfrm>
            <a:off x="5784574" y="3677479"/>
            <a:ext cx="6214828" cy="30523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01F76D-4908-4CBC-AF7A-1AF9A7501AC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341120" y="1361440"/>
            <a:ext cx="4463332" cy="3048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83353AA-F799-4B67-B037-1844EC6379D5}"/>
              </a:ext>
            </a:extLst>
          </p:cNvPr>
          <p:cNvSpPr/>
          <p:nvPr/>
        </p:nvSpPr>
        <p:spPr>
          <a:xfrm>
            <a:off x="172720" y="2443922"/>
            <a:ext cx="1168400" cy="406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17F519-96D0-4680-A02C-F648F365F690}"/>
              </a:ext>
            </a:extLst>
          </p:cNvPr>
          <p:cNvCxnSpPr>
            <a:cxnSpLocks/>
          </p:cNvCxnSpPr>
          <p:nvPr/>
        </p:nvCxnSpPr>
        <p:spPr>
          <a:xfrm>
            <a:off x="1341120" y="2661036"/>
            <a:ext cx="4463332" cy="1992244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050A2-1A05-4B2A-ACF6-26239F082206}"/>
              </a:ext>
            </a:extLst>
          </p:cNvPr>
          <p:cNvSpPr/>
          <p:nvPr/>
        </p:nvSpPr>
        <p:spPr>
          <a:xfrm>
            <a:off x="162781" y="142461"/>
            <a:ext cx="11846560" cy="65973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19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713F9-6968-4ECA-827C-E4F95B6F2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" t="20145" r="3560" b="6666"/>
          <a:stretch/>
        </p:blipFill>
        <p:spPr>
          <a:xfrm>
            <a:off x="129208" y="198783"/>
            <a:ext cx="10147853" cy="43688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E17F33-9B90-4979-AEDE-F3E8F457F32B}"/>
              </a:ext>
            </a:extLst>
          </p:cNvPr>
          <p:cNvSpPr/>
          <p:nvPr/>
        </p:nvSpPr>
        <p:spPr>
          <a:xfrm>
            <a:off x="129208" y="3570135"/>
            <a:ext cx="785192" cy="2067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A440CA-7E41-42C6-ADF2-7F7CAB3F8522}"/>
              </a:ext>
            </a:extLst>
          </p:cNvPr>
          <p:cNvSpPr/>
          <p:nvPr/>
        </p:nvSpPr>
        <p:spPr>
          <a:xfrm>
            <a:off x="1912067" y="4124739"/>
            <a:ext cx="7261749" cy="4528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20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13</Words>
  <Application>Microsoft Office PowerPoint</Application>
  <PresentationFormat>Widescreen</PresentationFormat>
  <Paragraphs>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14</cp:revision>
  <dcterms:created xsi:type="dcterms:W3CDTF">2022-09-16T11:27:33Z</dcterms:created>
  <dcterms:modified xsi:type="dcterms:W3CDTF">2022-09-19T10:17:32Z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2022-09-16T11:27:33Z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566beb1a-16fc-422a-9e93-ec78e314b6c8</vt:lpwstr>
  </property>
  <property fmtid="{D5CDD505-2E9C-101B-9397-08002B2CF9AE}" pid="8" name="MSIP_Label_19540963-e559-4020-8a90-fe8a502c2801_ContentBits">
    <vt:lpwstr>0</vt:lpwstr>
  </property>
</Properties>
</file>